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ระบบไอดีไอเสีย</a:t>
            </a:r>
            <a:r>
              <a:rPr lang="th-TH" sz="8000" dirty="0" smtClean="0">
                <a:effectLst/>
              </a:rPr>
              <a:t>รถยนต์</a:t>
            </a:r>
            <a:endParaRPr lang="en-US" sz="8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4130402" cy="428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24679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ระบบไอดี และระบบไอเสียของเครื่องยนต์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4104456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  เครื่องยนต์</a:t>
            </a:r>
            <a:r>
              <a:rPr lang="th-TH" sz="2800" b="1" dirty="0"/>
              <a:t>ที่มีการเผ่าไหม้ภายในเครื่องยนต์จะต้องมีการบรรจุไอดี หรือนำส่วนผสมของ</a:t>
            </a:r>
            <a:r>
              <a:rPr lang="th-TH" sz="2800" b="1" dirty="0" smtClean="0"/>
              <a:t>อากาศกับ</a:t>
            </a:r>
            <a:r>
              <a:rPr lang="th-TH" sz="2800" b="1" dirty="0"/>
              <a:t>น้ำมันเชื้อเพลิงเข้าไปยังห้องเผ่าไหม้ หรือภายในกระบอกสูบ และเมื่อเกิดการจุดระเบิดส่วนผสม</a:t>
            </a:r>
            <a:r>
              <a:rPr lang="th-TH" sz="2800" b="1" dirty="0" smtClean="0"/>
              <a:t>ของไอ</a:t>
            </a:r>
            <a:r>
              <a:rPr lang="th-TH" sz="2800" b="1" dirty="0"/>
              <a:t>ดี ก็จะทำให้เครื่องยนต์เกิดกำลังงาน หลังจากเกิดการเผ่าไหม้ภายในกระบอกสูบ จะทำให้เกิดแก๊ส</a:t>
            </a:r>
            <a:r>
              <a:rPr lang="th-TH" sz="2800" b="1" dirty="0" smtClean="0"/>
              <a:t>ไอเสีย </a:t>
            </a:r>
            <a:r>
              <a:rPr lang="th-TH" sz="2800" b="1" dirty="0"/>
              <a:t>เมื่อลิ้นไอเสียเปิดในจังหวะคายทำให้ลูกสูบเลื่อนขึ้นเพื่อขับไล่แก๊สไอเสียให้ออกจากกระบอกสูบ</a:t>
            </a:r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784976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หน้าที่ของระบบไอดีและระบบไอเสียเครื่องยนต์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8352928" cy="347472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     </a:t>
            </a:r>
            <a:r>
              <a:rPr lang="th-TH" sz="2800" b="1" dirty="0"/>
              <a:t> ระบบไอดี  ทำหน้าที่ประจุไอดี  (ส่วนผสมของอากาศกับน้ำมันเชื้อเพลิง) เข้าสู่ห้องเผาไหม้ภายในเครื่องยนต์  ระบบประจุไอดีที่มีประสิทธิภาพจะทำให้เครื่องยนต์มีกำลังเพิ่มมากขึ้น</a:t>
            </a:r>
          </a:p>
          <a:p>
            <a:r>
              <a:rPr lang="th-TH" sz="2800" b="1" dirty="0"/>
              <a:t>         </a:t>
            </a:r>
            <a:r>
              <a:rPr lang="th-TH" sz="2800" b="1" dirty="0" smtClean="0"/>
              <a:t>ระบบ</a:t>
            </a:r>
            <a:r>
              <a:rPr lang="th-TH" sz="2800" b="1" dirty="0"/>
              <a:t>ไอเสีย   ทำหน้าที่  เพิ่มกำลังแรงม้าของเครื่องยนต์ขึ้นอีกหรือทำให้เสียงดังลดลง  และยังช่วยในการระบายแก๊สไอเสียที่เกิดจากการเผาไหม้ออกแบบระบบท่อ</a:t>
            </a:r>
            <a:r>
              <a:rPr lang="th-TH" sz="2800" b="1" dirty="0" smtClean="0"/>
              <a:t>ไอเสีย</a:t>
            </a:r>
            <a:r>
              <a:rPr lang="th-TH" sz="2800" b="1" dirty="0"/>
              <a:t>ไหลผ่านได้โดยสะดวก </a:t>
            </a:r>
            <a:endParaRPr lang="th-TH" sz="2000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722" y="4293096"/>
            <a:ext cx="302984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60840" cy="1143000"/>
          </a:xfrm>
        </p:spPr>
        <p:txBody>
          <a:bodyPr/>
          <a:lstStyle/>
          <a:p>
            <a:r>
              <a:rPr lang="th-TH" dirty="0">
                <a:effectLst/>
              </a:rPr>
              <a:t>ส่วนประกอบของระบบไอดีเครื่องยนต์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496944" cy="4635896"/>
          </a:xfrm>
        </p:spPr>
        <p:txBody>
          <a:bodyPr>
            <a:normAutofit/>
          </a:bodyPr>
          <a:lstStyle/>
          <a:p>
            <a:r>
              <a:rPr lang="th-TH" sz="2800" b="1" dirty="0"/>
              <a:t>หม้อกรองอากาศ  (</a:t>
            </a:r>
            <a:r>
              <a:rPr lang="en-US" sz="2800" b="1" dirty="0"/>
              <a:t>Air   cleaner)</a:t>
            </a:r>
          </a:p>
          <a:p>
            <a:r>
              <a:rPr lang="en-US" sz="2800" b="1" dirty="0"/>
              <a:t>           </a:t>
            </a:r>
            <a:r>
              <a:rPr lang="th-TH" sz="2800" b="1" dirty="0"/>
              <a:t>หม้อกรองอากาศ  ทำหน้าที่  กรองฝุ่นละอองที่ปนเข้ากับอากาศ  และยอมให้อากาศที่บริสุทธิ์</a:t>
            </a:r>
          </a:p>
          <a:p>
            <a:r>
              <a:rPr lang="th-TH" sz="2800" b="1" dirty="0"/>
              <a:t>เท่านั้นที่ผ่านเข้าไปภายในกระบอกสูบได้  และฝุ่นละอองเหล่านี้ก็จะขัดถูกระบอกสูบลูกสูบ  แหวนสูบและชิ้นส่วนต่าง ๆ ของเครื่องยนต์ให้มีการสึกหรออย่างรวดเร็ว</a:t>
            </a:r>
          </a:p>
          <a:p>
            <a:r>
              <a:rPr lang="th-TH" sz="2800" b="1" dirty="0"/>
              <a:t>  สามารถแบ่งออกได้เป็น  3  แบบด้วยกัน คือ</a:t>
            </a:r>
          </a:p>
          <a:p>
            <a:endParaRPr lang="en-US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6912768" cy="1143000"/>
          </a:xfrm>
        </p:spPr>
        <p:txBody>
          <a:bodyPr/>
          <a:lstStyle/>
          <a:p>
            <a:r>
              <a:rPr lang="th-TH" dirty="0">
                <a:effectLst/>
              </a:rPr>
              <a:t>หม้อกรองอากาศแบบแห้ง  </a:t>
            </a:r>
            <a:r>
              <a:rPr lang="th-TH" dirty="0" smtClean="0">
                <a:effectLst/>
              </a:rPr>
              <a:t/>
            </a:r>
            <a:br>
              <a:rPr lang="th-TH" dirty="0" smtClean="0">
                <a:effectLst/>
              </a:rPr>
            </a:br>
            <a:r>
              <a:rPr lang="th-TH" dirty="0" smtClean="0">
                <a:effectLst/>
              </a:rPr>
              <a:t>(</a:t>
            </a:r>
            <a:r>
              <a:rPr lang="en-US" dirty="0">
                <a:effectLst/>
              </a:rPr>
              <a:t>Dry  type  air  cleaner)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988840"/>
            <a:ext cx="8496944" cy="158417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  </a:t>
            </a:r>
            <a:r>
              <a:rPr lang="th-TH" sz="2800" b="1" dirty="0"/>
              <a:t>หม้อกรองอากาศแบบแห้ง  จะใช้ไส้กรองที่ทำมาจากวัสดุ  2  อย่าง  คือ  กระดาษหรือผ้าสักหลาดที่ถักอย่างดี  และอาจจะทำมาจากใยสังเคราะห์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352541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04856" cy="1143000"/>
          </a:xfrm>
        </p:spPr>
        <p:txBody>
          <a:bodyPr/>
          <a:lstStyle/>
          <a:p>
            <a:r>
              <a:rPr lang="th-TH" dirty="0">
                <a:effectLst/>
              </a:rPr>
              <a:t>หม้อกรองอากาศแบบเปียก  </a:t>
            </a:r>
            <a:r>
              <a:rPr lang="th-TH" dirty="0" smtClean="0">
                <a:effectLst/>
              </a:rPr>
              <a:t/>
            </a:r>
            <a:br>
              <a:rPr lang="th-TH" dirty="0" smtClean="0">
                <a:effectLst/>
              </a:rPr>
            </a:br>
            <a:r>
              <a:rPr lang="th-TH" dirty="0" smtClean="0">
                <a:effectLst/>
              </a:rPr>
              <a:t>(</a:t>
            </a:r>
            <a:r>
              <a:rPr lang="en-US" dirty="0">
                <a:effectLst/>
              </a:rPr>
              <a:t>Wet  type  air  cleaner)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8064896" cy="4680520"/>
          </a:xfrm>
        </p:spPr>
        <p:txBody>
          <a:bodyPr>
            <a:normAutofit/>
          </a:bodyPr>
          <a:lstStyle/>
          <a:p>
            <a:r>
              <a:rPr lang="th-TH" sz="2800" b="1" dirty="0"/>
              <a:t>หม้อกรองอากาศแบบเปียกนี้  จะมีไส้กรองอยู่ภายในซึ่งทำด้วยเส้นใยสังเคราะห์หรือฝอย</a:t>
            </a:r>
            <a:r>
              <a:rPr lang="th-TH" sz="2800" b="1" dirty="0" smtClean="0"/>
              <a:t>โลหะอ่อน  </a:t>
            </a:r>
            <a:r>
              <a:rPr lang="th-TH" sz="2800" b="1" dirty="0"/>
              <a:t>ๆ  โดยจะมีน้ำมันชโลมอยู่ภายใน  ทำหน้าที่จับฝุ่นขนาดเล็ก ๆ </a:t>
            </a:r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84984"/>
            <a:ext cx="356841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8316416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หม้อกรองอากาศแบบมีอ่างน้ำมัน </a:t>
            </a:r>
            <a:r>
              <a:rPr lang="th-TH" dirty="0" smtClean="0">
                <a:effectLst/>
              </a:rPr>
              <a:t/>
            </a:r>
            <a:br>
              <a:rPr lang="th-TH" dirty="0" smtClean="0">
                <a:effectLst/>
              </a:rPr>
            </a:br>
            <a:r>
              <a:rPr lang="th-TH" dirty="0" smtClean="0">
                <a:effectLst/>
              </a:rPr>
              <a:t> </a:t>
            </a:r>
            <a:r>
              <a:rPr lang="th-TH" dirty="0">
                <a:effectLst/>
              </a:rPr>
              <a:t>(</a:t>
            </a:r>
            <a:r>
              <a:rPr lang="en-US" dirty="0">
                <a:effectLst/>
              </a:rPr>
              <a:t>Oil  bath  type  air  cleaner)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916832"/>
            <a:ext cx="8749480" cy="4536504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หม้อ</a:t>
            </a:r>
            <a:r>
              <a:rPr lang="th-TH" sz="2800" b="1" dirty="0"/>
              <a:t>กรองอากาศแบบมีอ่างน้ำมันนี้  อากาศที่พุ่งลงมาข้างล่างแล้วกระทบกับน้ำมันทำให้ฝุ่นละอองหยาบๆให้ติดอยู่กับผิวของน้ำมันหล่อลื่น  โดยไม่ต้องไปถึงไส้กรองส่วนฝุ่นละอองขนาดเล็กๆที่มีน้ำหนักเบากว่าแล้วละอองน้ำมันเหล่านี้เมื่อรวมตัวกันมากขึ้นก็จะแล้วตกลงมาในอ่างนั้นมันตามเดิมพร้อมกับฝุ่นละอองที่ติดต่ออยู่มาด้วย  จึงเป็นการล้างไส้กรองไปในตัวด้วย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77072"/>
            <a:ext cx="2589461" cy="246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1143000"/>
          </a:xfrm>
        </p:spPr>
        <p:txBody>
          <a:bodyPr/>
          <a:lstStyle/>
          <a:p>
            <a:r>
              <a:rPr lang="th-TH" dirty="0">
                <a:effectLst/>
              </a:rPr>
              <a:t>ท่อไอดี  (</a:t>
            </a:r>
            <a:r>
              <a:rPr lang="en-US" dirty="0">
                <a:effectLst/>
              </a:rPr>
              <a:t>intake  Manifold)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136904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 </a:t>
            </a:r>
            <a:r>
              <a:rPr lang="th-TH" sz="2800" b="1" dirty="0" smtClean="0"/>
              <a:t>       </a:t>
            </a:r>
            <a:r>
              <a:rPr lang="th-TH" sz="2800" b="1" dirty="0"/>
              <a:t> ท่อไอดีจะติดตั้งอยู่ระหว่างคาร์บูเรเตอร์กับเครื่องยนต์  ซึ่งท่อไอดีจะทำหน้าที่ให้ส่วนผสม</a:t>
            </a:r>
            <a:r>
              <a:rPr lang="th-TH" sz="2800" b="1" dirty="0" smtClean="0"/>
              <a:t>ของอากาศ</a:t>
            </a:r>
            <a:r>
              <a:rPr lang="th-TH" sz="2800" b="1" dirty="0"/>
              <a:t>กับน้ำมันเชื้อเพลิงจากคาร์บูเรเตอร์  ไหลผ่านเข้าไปยังกระบอกสูบแต่ละสูบ  โดยที่เครื่องยนต์ที่</a:t>
            </a:r>
            <a:r>
              <a:rPr lang="th-TH" sz="2800" b="1" dirty="0" smtClean="0"/>
              <a:t>มีจำนวน</a:t>
            </a:r>
            <a:r>
              <a:rPr lang="th-TH" sz="2800" b="1" dirty="0"/>
              <a:t>หลายสูบจะทำเป็นท่อร่วมไอดีไว้ด้วย   เพื่อทำให้การประจุไฟฟ้าในแต่ละสูบมีประสิทธิภาพยิ่งขึ้น </a:t>
            </a:r>
            <a:endParaRPr lang="th-TH" sz="20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995" y="3068960"/>
            <a:ext cx="4299471" cy="3487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640960" cy="1143000"/>
          </a:xfrm>
        </p:spPr>
        <p:txBody>
          <a:bodyPr/>
          <a:lstStyle/>
          <a:p>
            <a:r>
              <a:rPr lang="th-TH" dirty="0">
                <a:effectLst/>
              </a:rPr>
              <a:t>ลิ้นไอดี   (</a:t>
            </a:r>
            <a:r>
              <a:rPr lang="en-US" dirty="0">
                <a:effectLst/>
              </a:rPr>
              <a:t>Intake   valve)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8820472" cy="4248472"/>
          </a:xfrm>
        </p:spPr>
        <p:txBody>
          <a:bodyPr>
            <a:normAutofit/>
          </a:bodyPr>
          <a:lstStyle/>
          <a:p>
            <a:r>
              <a:rPr lang="th-TH" sz="2800" b="1" dirty="0"/>
              <a:t> โดยปกติแล้วเครื่องยนต์จะต้องมีลิ้นไอดีในแต่ละสูบอย่างน้อย  1  ตัว  ลิ้นไอดีจะมีขนาดโตกว่า</a:t>
            </a:r>
            <a:r>
              <a:rPr lang="th-TH" sz="2800" b="1" dirty="0" smtClean="0"/>
              <a:t>ลิ้นไอ</a:t>
            </a:r>
            <a:r>
              <a:rPr lang="th-TH" sz="2800" b="1" dirty="0"/>
              <a:t>เสีย  ซึ่งลิ้นไอดีจะทำหน้าที่เปิดให้ส่วนผสมของอากาศกับน้ำมันเชื้อเพลิงภายในท่อไอดีไหลเข้า</a:t>
            </a:r>
            <a:r>
              <a:rPr lang="th-TH" sz="2800" b="1" dirty="0" smtClean="0"/>
              <a:t>สู่ภายใน</a:t>
            </a:r>
            <a:r>
              <a:rPr lang="th-TH" sz="2800" b="1" dirty="0"/>
              <a:t>กระบอกสูบในจังหวะอื่น ๆ ลิ้นไอดีจะปิดสนิท  สำหรับเครื่องยนต์  4  จังหวะ</a:t>
            </a:r>
            <a:endParaRPr lang="th-TH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29000"/>
            <a:ext cx="27305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143000"/>
          </a:xfrm>
        </p:spPr>
        <p:txBody>
          <a:bodyPr/>
          <a:lstStyle/>
          <a:p>
            <a:r>
              <a:rPr lang="th-TH" dirty="0">
                <a:effectLst/>
              </a:rPr>
              <a:t>ท่อไอเสีย (</a:t>
            </a:r>
            <a:r>
              <a:rPr lang="en-US" dirty="0">
                <a:effectLst/>
              </a:rPr>
              <a:t>Exhaust pipe)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2492896"/>
            <a:ext cx="9144000" cy="237626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</a:t>
            </a:r>
            <a:endParaRPr lang="th-TH" sz="32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1700808"/>
            <a:ext cx="7812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/>
              <a:t>        ท่อ</a:t>
            </a:r>
            <a:r>
              <a:rPr lang="th-TH" b="1" dirty="0"/>
              <a:t>ไอเสีย จะทำจากท่อเหล็กกลม ทำหน้าที่ เป็นท่อทางเดินของแก๊สไอเสีย ที่ถูกขับจากท่อร่วมไอเสียให้ระบายสู่บรรยากาศภายนอก ระบบไอเสียของรถยนต์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96208"/>
            <a:ext cx="3752577" cy="276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848872" cy="1143000"/>
          </a:xfrm>
        </p:spPr>
        <p:txBody>
          <a:bodyPr/>
          <a:lstStyle/>
          <a:p>
            <a:r>
              <a:rPr lang="th-TH" dirty="0">
                <a:effectLst/>
              </a:rPr>
              <a:t>หม้อพักหรือหม้อเก็บเสียง  (</a:t>
            </a:r>
            <a:r>
              <a:rPr lang="en-US" dirty="0">
                <a:effectLst/>
              </a:rPr>
              <a:t>Mufflers) 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52500" y="1766625"/>
            <a:ext cx="8496944" cy="3474720"/>
          </a:xfrm>
        </p:spPr>
        <p:txBody>
          <a:bodyPr>
            <a:normAutofit/>
          </a:bodyPr>
          <a:lstStyle/>
          <a:p>
            <a:r>
              <a:rPr lang="th-TH" dirty="0"/>
              <a:t> </a:t>
            </a:r>
            <a:r>
              <a:rPr lang="th-TH" dirty="0" smtClean="0"/>
              <a:t>        </a:t>
            </a:r>
            <a:r>
              <a:rPr lang="th-TH" sz="2800" b="1" dirty="0"/>
              <a:t>แก๊สไอเสียที่ถูกขับออกทางลิ้นไอเสียและจะผ่านท่อไอเสียหลังจากเกิดการเผาไหม้  โดยแก๊สไอเสียจะ</a:t>
            </a:r>
            <a:r>
              <a:rPr lang="th-TH" sz="2800" b="1" dirty="0" smtClean="0"/>
              <a:t>ยังมี</a:t>
            </a:r>
            <a:r>
              <a:rPr lang="th-TH" sz="2800" b="1" dirty="0"/>
              <a:t>ความดันสูงอยู่  ถ้าปล่อยไปโดยตรงก็จะทำให้แก๊สไอเสียเกิดการขยายตัวอย่างรวดเร็ว  ทำให้เกิดเสียงดัง  เพราะฉะนั้นจึงได้ค้นคว้าวิธีการที่จะลดเสียงดังของแก๊สไอเสีย</a:t>
            </a:r>
          </a:p>
          <a:p>
            <a:endParaRPr lang="th-TH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33056"/>
            <a:ext cx="4156249" cy="2203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3" y="1268760"/>
            <a:ext cx="8424936" cy="4785712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</a:t>
            </a:r>
            <a:r>
              <a:rPr lang="th-TH" sz="2800" b="1" dirty="0"/>
              <a:t>ทำหน้าที่เหมือนเป็นปั๊มอากาศ อัดอากาศเข้ากระบอกสูบซึ่งเป็นการเพิ่มปริมาณของอากาศที่เข้ากระบอกสูบเครื่องยนต์ แก๊สไอเสียที่ระบายออกมาจะมีความสัมพันธ์กับการเพิ่มแรงดันขออากาศที่ป้อนเข้าไปภายในห้องเผ่าไหม้ให้เหมาะสมกับโหลดของเครื่องยนต์</a:t>
            </a:r>
            <a:endParaRPr lang="th-TH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389943"/>
            <a:ext cx="7848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err="1"/>
              <a:t>เทอร์</a:t>
            </a:r>
            <a:r>
              <a:rPr lang="th-TH" sz="4000" b="1" dirty="0"/>
              <a:t>โบชาร์จ (</a:t>
            </a:r>
            <a:r>
              <a:rPr lang="en-US" sz="4000" b="1" dirty="0"/>
              <a:t>Turbocharger)</a:t>
            </a:r>
            <a:endParaRPr 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91764"/>
            <a:ext cx="3815170" cy="3269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96081" y="116632"/>
            <a:ext cx="4352183" cy="1143000"/>
          </a:xfrm>
        </p:spPr>
        <p:txBody>
          <a:bodyPr/>
          <a:lstStyle/>
          <a:p>
            <a:pPr algn="l"/>
            <a:r>
              <a:rPr lang="th-TH" sz="4800" dirty="0">
                <a:effectLst/>
              </a:rPr>
              <a:t>สรุป</a:t>
            </a:r>
            <a:r>
              <a:rPr lang="en-US" sz="4800" dirty="0">
                <a:effectLst/>
              </a:rPr>
              <a:t/>
            </a:r>
            <a:br>
              <a:rPr lang="en-US" sz="4800" dirty="0">
                <a:effectLst/>
              </a:rPr>
            </a:b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56984" cy="5040560"/>
          </a:xfrm>
        </p:spPr>
        <p:txBody>
          <a:bodyPr>
            <a:normAutofit/>
          </a:bodyPr>
          <a:lstStyle/>
          <a:p>
            <a:r>
              <a:rPr lang="th-TH" sz="2800" b="1" dirty="0"/>
              <a:t>ระบบไอดี และระบบไอเสียของเครื่องยนต์เป็นระบบที่มีทั้งเครื่องยนต์แก๊สโซ</a:t>
            </a:r>
            <a:r>
              <a:rPr lang="th-TH" sz="2800" b="1" dirty="0" err="1"/>
              <a:t>ลีน</a:t>
            </a:r>
            <a:r>
              <a:rPr lang="th-TH" sz="2800" b="1" dirty="0"/>
              <a:t> และเครื่องยนต์ดีเซล มีหลักการทำงานเหมือนกัน ระบบไอดี มีหน้าที่ นำไอดีเข้าไปในห้องเผ่าไหม้ ก่อนจะนำอากาศเข้ามาก็จะต้องมีการทำให้อากาศนั้นสะอาดก่อน ระบบไอเสีย มีหน้าที่ ระบายแก๊สไอเสียที่เกิดจากการเผ่าไหม้ออกจากเครื่องยนต์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376</TotalTime>
  <Words>854</Words>
  <Application>Microsoft Office PowerPoint</Application>
  <PresentationFormat>นำเสนอทางหน้าจอ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</vt:i4>
      </vt:variant>
    </vt:vector>
  </HeadingPairs>
  <TitlesOfParts>
    <vt:vector size="14" baseType="lpstr">
      <vt:lpstr>สลิปสตรีม</vt:lpstr>
      <vt:lpstr>ระบบไอดีไอเสียรถยนต์</vt:lpstr>
      <vt:lpstr>ระบบไอดี และระบบไอเสียของเครื่องยนต์  </vt:lpstr>
      <vt:lpstr>หน้าที่ของระบบไอดีและระบบไอเสียเครื่องยนต์   </vt:lpstr>
      <vt:lpstr>ส่วนประกอบของระบบไอดีเครื่องยนต์</vt:lpstr>
      <vt:lpstr>หม้อกรองอากาศแบบแห้ง   (Dry  type  air  cleaner)   </vt:lpstr>
      <vt:lpstr>หม้อกรองอากาศแบบเปียก   (Wet  type  air  cleaner)</vt:lpstr>
      <vt:lpstr>หม้อกรองอากาศแบบมีอ่างน้ำมัน   (Oil  bath  type  air  cleaner)  </vt:lpstr>
      <vt:lpstr>ท่อไอดี  (intake  Manifold)</vt:lpstr>
      <vt:lpstr>ลิ้นไอดี   (Intake   valve) </vt:lpstr>
      <vt:lpstr>ท่อไอเสีย (Exhaust pipe) </vt:lpstr>
      <vt:lpstr>หม้อพักหรือหม้อเก็บเสียง  (Mufflers)  </vt:lpstr>
      <vt:lpstr>งานนำเสนอ PowerPoint</vt:lpstr>
      <vt:lpstr>สรุป 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30</cp:revision>
  <dcterms:created xsi:type="dcterms:W3CDTF">2012-02-14T17:25:14Z</dcterms:created>
  <dcterms:modified xsi:type="dcterms:W3CDTF">2012-03-01T02:59:03Z</dcterms:modified>
</cp:coreProperties>
</file>