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6" r:id="rId10"/>
    <p:sldId id="264" r:id="rId11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476895" y="908720"/>
            <a:ext cx="7920880" cy="3600400"/>
          </a:xfrm>
        </p:spPr>
        <p:txBody>
          <a:bodyPr/>
          <a:lstStyle/>
          <a:p>
            <a:pPr algn="ctr"/>
            <a:r>
              <a:rPr lang="th-TH" sz="8000" dirty="0">
                <a:effectLst/>
              </a:rPr>
              <a:t>หลักการถอดประกอบฝาสูบเครื่องยนต์</a:t>
            </a:r>
            <a:endParaRPr lang="th-TH" sz="8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084005"/>
            <a:ext cx="4248472" cy="319865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57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07504" y="835432"/>
            <a:ext cx="8784976" cy="3817704"/>
          </a:xfrm>
        </p:spPr>
        <p:txBody>
          <a:bodyPr>
            <a:normAutofit/>
          </a:bodyPr>
          <a:lstStyle/>
          <a:p>
            <a:r>
              <a:rPr lang="th-TH" sz="2800" b="1" dirty="0"/>
              <a:t>ฝาสูบ (ฝาครอบกระบอกสูบ) เป็นที่สำหรับห้องเผาไหม้และกลไกวาล์วต่าง ๆ</a:t>
            </a:r>
            <a:endParaRPr lang="th-TH" sz="2800" b="1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700808"/>
            <a:ext cx="4968949" cy="429136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00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ลำดับขั้นตอนในการปฏิบัติงาน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611560" y="1556792"/>
            <a:ext cx="7848872" cy="2952328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1</a:t>
            </a:r>
            <a:r>
              <a:rPr lang="th-TH" sz="2800" b="1" dirty="0"/>
              <a:t>. เตรียมเครื่องมือ – วัสดุ และอุปกรณ์</a:t>
            </a:r>
          </a:p>
          <a:p>
            <a:r>
              <a:rPr lang="th-TH" sz="2800" b="1" dirty="0"/>
              <a:t>2. ถ่ายน้ำมันหล่อเย็นออกจากหม้อน้ำ</a:t>
            </a:r>
          </a:p>
          <a:p>
            <a:r>
              <a:rPr lang="th-TH" sz="2800" b="1" dirty="0"/>
              <a:t>3. ถอดสายพาน</a:t>
            </a:r>
            <a:r>
              <a:rPr lang="th-TH" sz="2800" b="1" dirty="0" err="1"/>
              <a:t>ไทม์</a:t>
            </a:r>
            <a:r>
              <a:rPr lang="th-TH" sz="2800" b="1" dirty="0"/>
              <a:t>มิ่ง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356992"/>
            <a:ext cx="3987081" cy="2976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140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340768"/>
            <a:ext cx="8424936" cy="2232248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4</a:t>
            </a:r>
            <a:r>
              <a:rPr lang="th-TH" sz="2800" b="1" dirty="0"/>
              <a:t>. ถอดฝาครอบลิ้นออกจากฝาสูบ</a:t>
            </a:r>
          </a:p>
          <a:p>
            <a:r>
              <a:rPr lang="th-TH" sz="2800" b="1" dirty="0"/>
              <a:t>5. ถอดเพลาลูกเบี้ยวออกจากฝาสูบ</a:t>
            </a:r>
          </a:p>
          <a:p>
            <a:r>
              <a:rPr lang="en-US" dirty="0"/>
              <a:t> </a:t>
            </a:r>
          </a:p>
          <a:p>
            <a:endParaRPr lang="th-TH" dirty="0"/>
          </a:p>
        </p:txBody>
      </p:sp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511645"/>
            <a:ext cx="4833888" cy="3618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963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79712" y="332656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 2. ตรวจสภาพสายรัดท่อน้ำ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8568952" cy="2448272"/>
          </a:xfrm>
        </p:spPr>
        <p:txBody>
          <a:bodyPr>
            <a:normAutofit lnSpcReduction="10000"/>
          </a:bodyPr>
          <a:lstStyle/>
          <a:p>
            <a:r>
              <a:rPr lang="th-TH" sz="2800" b="1" dirty="0"/>
              <a:t> </a:t>
            </a:r>
            <a:r>
              <a:rPr lang="th-TH" sz="2800" b="1" dirty="0"/>
              <a:t>6. ถอดท่อร่วมไอดีไอเสียและ</a:t>
            </a:r>
            <a:r>
              <a:rPr lang="th-TH" sz="2800" b="1" dirty="0" err="1"/>
              <a:t>ปะเก็น</a:t>
            </a:r>
            <a:r>
              <a:rPr lang="th-TH" sz="2800" b="1" dirty="0"/>
              <a:t>ออกจากฝาสูบ</a:t>
            </a:r>
          </a:p>
          <a:p>
            <a:r>
              <a:rPr lang="th-TH" sz="2800" b="1" dirty="0"/>
              <a:t>  7. ถอดฝาสูบ</a:t>
            </a:r>
          </a:p>
          <a:p>
            <a:r>
              <a:rPr lang="th-TH" sz="2800" b="1" dirty="0"/>
              <a:t> - คลายและถอด</a:t>
            </a:r>
            <a:r>
              <a:rPr lang="th-TH" sz="2800" b="1" dirty="0" err="1"/>
              <a:t>โบล์</a:t>
            </a:r>
            <a:r>
              <a:rPr lang="th-TH" sz="2800" b="1" dirty="0"/>
              <a:t>ทออกที่ละน้อย เท่า ๆ กัน หลายครั้งตามลำดับดังแสดงในรูป</a:t>
            </a:r>
          </a:p>
          <a:p>
            <a:pPr marL="45720" indent="0">
              <a:buNone/>
            </a:pPr>
            <a:r>
              <a:rPr lang="th-TH" dirty="0" smtClean="0"/>
              <a:t> </a:t>
            </a:r>
            <a:endParaRPr lang="th-TH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96952"/>
            <a:ext cx="4952839" cy="297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937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67544" y="908720"/>
            <a:ext cx="8352928" cy="3633584"/>
          </a:xfrm>
        </p:spPr>
        <p:txBody>
          <a:bodyPr>
            <a:normAutofit/>
          </a:bodyPr>
          <a:lstStyle/>
          <a:p>
            <a:r>
              <a:rPr lang="th-TH" sz="3200" b="1" dirty="0"/>
              <a:t>8. ถอดฝาสูบถ้าติดให้ใช้ค้อนหัวอ่อนขนาดค่อนข้างใหญ่   หรือ  ใช้ท่อนไม้ตอกฝาสูบขึ้น อย่าใช้เครื่องมือของมีคมหรือมีดปลายแหลมตอกฝาสูบ</a:t>
            </a:r>
          </a:p>
          <a:p>
            <a:r>
              <a:rPr lang="th-TH" sz="3200" b="1" dirty="0"/>
              <a:t>-ความเสียหายจะเกิดขึ้นกับฝาสูบหรือเสื้อสูบ</a:t>
            </a:r>
            <a:endParaRPr lang="th-TH" sz="32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212975"/>
            <a:ext cx="3763119" cy="28187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296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การเตรียมฝาสูบ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1124744"/>
            <a:ext cx="5256584" cy="4464496"/>
          </a:xfrm>
        </p:spPr>
        <p:txBody>
          <a:bodyPr>
            <a:normAutofit fontScale="77500" lnSpcReduction="20000"/>
          </a:bodyPr>
          <a:lstStyle/>
          <a:p>
            <a:r>
              <a:rPr lang="th-TH" sz="3300" b="1" dirty="0"/>
              <a:t>1.ทำความสะอาดเขม่าและเศษของ</a:t>
            </a:r>
            <a:r>
              <a:rPr lang="th-TH" sz="3300" b="1" dirty="0" err="1"/>
              <a:t>ประเก็น</a:t>
            </a:r>
            <a:endParaRPr lang="th-TH" sz="3300" b="1" dirty="0"/>
          </a:p>
          <a:p>
            <a:r>
              <a:rPr lang="th-TH" sz="3300" b="1" dirty="0"/>
              <a:t>   -หน้าสัมผัสของฝาสูบและหน้าเผาไหม้</a:t>
            </a:r>
          </a:p>
          <a:p>
            <a:r>
              <a:rPr lang="th-TH" sz="3300" b="1" dirty="0"/>
              <a:t>   -หน้าสัมผัสของเสื้อสูบ</a:t>
            </a:r>
          </a:p>
          <a:p>
            <a:r>
              <a:rPr lang="th-TH" sz="3300" b="1" dirty="0"/>
              <a:t>2.ทำความสะอาดคราบน้ำมัน น้ำและสิ่งสกปรกต่างๆ ออกจากฝาสูบและรูเกลียวเสื้อสูบ</a:t>
            </a:r>
          </a:p>
          <a:p>
            <a:r>
              <a:rPr lang="th-TH" sz="3300" b="1" dirty="0"/>
              <a:t>3.ตรวจหน้าสัมผัสของฝาสูบ เพื่อดูความโก่งหรือการบิดตัว โดยใช้บรรทัดเหล็ก</a:t>
            </a:r>
            <a:r>
              <a:rPr lang="th-TH" sz="3300" b="1" dirty="0" err="1"/>
              <a:t>และฟิลเลอร์เกจ</a:t>
            </a:r>
            <a:endParaRPr lang="th-TH" sz="3300" b="1" dirty="0"/>
          </a:p>
          <a:p>
            <a:r>
              <a:rPr lang="th-TH" sz="3300" b="1" dirty="0"/>
              <a:t>    -ตรวจการเป็นร่องและรอยต่างๆ</a:t>
            </a:r>
          </a:p>
          <a:p>
            <a:r>
              <a:rPr lang="th-TH" sz="3300" b="1" dirty="0"/>
              <a:t>4.ตรวจ</a:t>
            </a:r>
            <a:r>
              <a:rPr lang="th-TH" sz="3300" b="1" dirty="0" err="1"/>
              <a:t>หัวส</a:t>
            </a:r>
            <a:r>
              <a:rPr lang="th-TH" sz="3300" b="1" dirty="0"/>
              <a:t>ตัดหรือสลัก และ ตรวจสภาพของเกลียว</a:t>
            </a:r>
          </a:p>
          <a:p>
            <a:r>
              <a:rPr lang="en-US" b="1" dirty="0"/>
              <a:t> </a:t>
            </a:r>
            <a:endParaRPr lang="en-US" dirty="0"/>
          </a:p>
          <a:p>
            <a:endParaRPr lang="th-TH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132856"/>
            <a:ext cx="3312368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4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3" cy="1433096"/>
          </a:xfrm>
        </p:spPr>
        <p:txBody>
          <a:bodyPr/>
          <a:lstStyle/>
          <a:p>
            <a:pPr marL="0" indent="0">
              <a:buNone/>
            </a:pPr>
            <a:r>
              <a:rPr lang="th-TH" dirty="0">
                <a:effectLst/>
              </a:rPr>
              <a:t>การประกอบฝาสูบ</a:t>
            </a:r>
            <a:r>
              <a:rPr lang="th-TH" dirty="0" smtClean="0">
                <a:effectLst/>
              </a:rPr>
              <a:t>เครื่องยนต์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96353" y="1340768"/>
            <a:ext cx="8856984" cy="5157192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endParaRPr lang="th-TH" sz="3000" b="1" dirty="0" smtClean="0"/>
          </a:p>
          <a:p>
            <a:pPr marL="45720" indent="0">
              <a:buNone/>
            </a:pPr>
            <a:endParaRPr lang="th-TH" sz="3000" b="1" dirty="0"/>
          </a:p>
          <a:p>
            <a:pPr marL="45720" indent="0">
              <a:buNone/>
            </a:pPr>
            <a:endParaRPr lang="th-TH" sz="3000" b="1" dirty="0" smtClean="0"/>
          </a:p>
          <a:p>
            <a:pPr marL="45720" indent="0">
              <a:buNone/>
            </a:pPr>
            <a:endParaRPr lang="th-TH" sz="3000" b="1" dirty="0"/>
          </a:p>
          <a:p>
            <a:pPr marL="45720" indent="0">
              <a:buNone/>
            </a:pPr>
            <a:r>
              <a:rPr lang="th-TH" sz="3000" b="1" dirty="0" smtClean="0"/>
              <a:t>ข้อเสนอแนะ</a:t>
            </a:r>
            <a:endParaRPr lang="th-TH" sz="3000" b="1" dirty="0"/>
          </a:p>
          <a:p>
            <a:r>
              <a:rPr lang="th-TH" sz="3000" b="1" dirty="0"/>
              <a:t> </a:t>
            </a:r>
            <a:r>
              <a:rPr lang="th-TH" sz="3000" b="1" dirty="0" smtClean="0"/>
              <a:t>     - </a:t>
            </a:r>
            <a:r>
              <a:rPr lang="th-TH" sz="3000" b="1" dirty="0"/>
              <a:t>การขัน</a:t>
            </a:r>
            <a:r>
              <a:rPr lang="th-TH" sz="3000" b="1" dirty="0" err="1"/>
              <a:t>โบล์ท</a:t>
            </a:r>
            <a:r>
              <a:rPr lang="th-TH" sz="3000" b="1" dirty="0"/>
              <a:t>ปะกับแบ</a:t>
            </a:r>
            <a:r>
              <a:rPr lang="th-TH" sz="3000" b="1" dirty="0" err="1"/>
              <a:t>ริ่ง</a:t>
            </a:r>
            <a:r>
              <a:rPr lang="th-TH" sz="3000" b="1" dirty="0"/>
              <a:t>เพลาลูกเบี้ยว และ</a:t>
            </a:r>
            <a:r>
              <a:rPr lang="th-TH" sz="3000" b="1" dirty="0" err="1"/>
              <a:t>โบล์ทข</a:t>
            </a:r>
            <a:r>
              <a:rPr lang="th-TH" sz="3000" b="1" dirty="0"/>
              <a:t>องฝาสูบให้ขันเริ่มจากข้างในออกมาข้างนอก หรือขันเข้าที่ละน้อยหลาย ๆ ครั้ง ตามลำดับ</a:t>
            </a:r>
          </a:p>
          <a:p>
            <a:r>
              <a:rPr lang="th-TH" sz="3000" b="1" dirty="0"/>
              <a:t> </a:t>
            </a:r>
            <a:r>
              <a:rPr lang="th-TH" sz="3000" b="1" dirty="0" smtClean="0"/>
              <a:t>    - </a:t>
            </a:r>
            <a:r>
              <a:rPr lang="th-TH" sz="3000" b="1" dirty="0"/>
              <a:t>เมื่อขัน</a:t>
            </a:r>
            <a:r>
              <a:rPr lang="th-TH" sz="3000" b="1" dirty="0" err="1"/>
              <a:t>โบล์ท</a:t>
            </a:r>
            <a:r>
              <a:rPr lang="th-TH" sz="3000" b="1" dirty="0"/>
              <a:t>เข้าทุกตัวแล้ว ให้ใช้ประแจปอนด์ขันซ้ำอีกที ตามค่าแรงขันที่กำหนดในคู่มือ หรือขันเข้าไปอีก 90 องศา ตามลำดับ</a:t>
            </a:r>
          </a:p>
          <a:p>
            <a:r>
              <a:rPr lang="th-TH" sz="3000" b="1" dirty="0"/>
              <a:t> </a:t>
            </a:r>
            <a:r>
              <a:rPr lang="th-TH" sz="3000" b="1" dirty="0" smtClean="0"/>
              <a:t>   </a:t>
            </a:r>
            <a:endParaRPr lang="th-TH" sz="28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24744"/>
            <a:ext cx="3943378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496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920880" cy="3474720"/>
          </a:xfrm>
        </p:spPr>
        <p:txBody>
          <a:bodyPr>
            <a:normAutofit/>
          </a:bodyPr>
          <a:lstStyle/>
          <a:p>
            <a:r>
              <a:rPr lang="th-TH" sz="2800" b="1" dirty="0"/>
              <a:t> </a:t>
            </a:r>
            <a:r>
              <a:rPr lang="th-TH" sz="2800" b="1" dirty="0" smtClean="0"/>
              <a:t>    - </a:t>
            </a:r>
            <a:r>
              <a:rPr lang="th-TH" sz="2800" b="1" dirty="0"/>
              <a:t>การจัดวางสูบที่ 1 ให้อยู่ที่ศูนย์ตายบนในจังหวะอัด</a:t>
            </a:r>
          </a:p>
          <a:p>
            <a:r>
              <a:rPr lang="th-TH" sz="2800" b="1" dirty="0"/>
              <a:t>     - จัดเรียงลิ้น สปริง แหวนรองสปริง และบ่ารองสปริงให้ถูกต้องตามลำดับ</a:t>
            </a:r>
          </a:p>
          <a:p>
            <a:r>
              <a:rPr lang="th-TH" sz="2800" b="1" dirty="0"/>
              <a:t>     - ตำแหน่งเพลาข้อเหวี่ยงโดยกานวัดเครื่องหมายจังหวะการฉีดน้ำมันเชื้อเพลิงของเฟือง</a:t>
            </a:r>
            <a:r>
              <a:rPr lang="th-TH" sz="2800" b="1" dirty="0" err="1"/>
              <a:t>ไทม์</a:t>
            </a:r>
            <a:r>
              <a:rPr lang="th-TH" sz="2800" b="1" dirty="0"/>
              <a:t>มิ่ง เพลาข้อเหวี่ยงให้ตรงกับเปลือกสายพาน</a:t>
            </a:r>
            <a:r>
              <a:rPr lang="th-TH" sz="2800" b="1" dirty="0" err="1"/>
              <a:t>ไทม์</a:t>
            </a:r>
            <a:r>
              <a:rPr lang="th-TH" sz="2800" b="1" dirty="0"/>
              <a:t>มิ่ง โดยการใช้</a:t>
            </a:r>
            <a:r>
              <a:rPr lang="th-TH" sz="2800" b="1" dirty="0" err="1"/>
              <a:t>โบล์ทยึดพูลเลย์</a:t>
            </a:r>
            <a:r>
              <a:rPr lang="th-TH" sz="2800" b="1" dirty="0"/>
              <a:t> เพลาข้อเหวี่ยงหมุนไปได้</a:t>
            </a:r>
          </a:p>
        </p:txBody>
      </p:sp>
    </p:spTree>
    <p:extLst>
      <p:ext uri="{BB962C8B-B14F-4D97-AF65-F5344CB8AC3E}">
        <p14:creationId xmlns:p14="http://schemas.microsoft.com/office/powerpoint/2010/main" val="310520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7560840" cy="1143000"/>
          </a:xfrm>
        </p:spPr>
        <p:txBody>
          <a:bodyPr/>
          <a:lstStyle/>
          <a:p>
            <a:pPr algn="l"/>
            <a:r>
              <a:rPr lang="th-TH" dirty="0">
                <a:effectLst/>
              </a:rPr>
              <a:t>ข้อแนะนำ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0" y="1124744"/>
            <a:ext cx="8856984" cy="1944216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 </a:t>
            </a:r>
            <a:r>
              <a:rPr lang="th-TH" sz="2800" b="1" dirty="0"/>
              <a:t> - ควรเติมน้ำมันหล่อลื่นลงไปในเครื่องยนต์แล้วสตาร์ทเครื่องให้ติด เพื่อตรวจวัดระดับน้ำมันเครื่อง</a:t>
            </a:r>
          </a:p>
          <a:p>
            <a:r>
              <a:rPr lang="th-TH" sz="2800" b="1" dirty="0"/>
              <a:t> </a:t>
            </a:r>
            <a:r>
              <a:rPr lang="th-TH" sz="2800" b="1" dirty="0" smtClean="0"/>
              <a:t>        - </a:t>
            </a:r>
            <a:r>
              <a:rPr lang="th-TH" sz="2800" b="1" dirty="0"/>
              <a:t>ควรเติมน้ำสะอาดลงไปในหม้อน้ำให้ได้ระดับ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54959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สลิปสตรีม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องค์ประกอบ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สลิปสตรี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283</TotalTime>
  <Words>446</Words>
  <Application>Microsoft Office PowerPoint</Application>
  <PresentationFormat>นำเสนอทางหน้าจอ (4:3)</PresentationFormat>
  <Paragraphs>40</Paragraphs>
  <Slides>10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10</vt:i4>
      </vt:variant>
    </vt:vector>
  </HeadingPairs>
  <TitlesOfParts>
    <vt:vector size="11" baseType="lpstr">
      <vt:lpstr>สลิปสตรีม</vt:lpstr>
      <vt:lpstr>หลักการถอดประกอบฝาสูบเครื่องยนต์</vt:lpstr>
      <vt:lpstr>งานนำเสนอ PowerPoint</vt:lpstr>
      <vt:lpstr>ลำดับขั้นตอนในการปฏิบัติงาน</vt:lpstr>
      <vt:lpstr>งานนำเสนอ PowerPoint</vt:lpstr>
      <vt:lpstr> 2. ตรวจสภาพสายรัดท่อน้ำ</vt:lpstr>
      <vt:lpstr>งานนำเสนอ PowerPoint</vt:lpstr>
      <vt:lpstr>การเตรียมฝาสูบ</vt:lpstr>
      <vt:lpstr>การประกอบฝาสูบเครื่องยนต์  </vt:lpstr>
      <vt:lpstr>งานนำเสนอ PowerPoint</vt:lpstr>
      <vt:lpstr>ข้อแนะนำ</vt:lpstr>
    </vt:vector>
  </TitlesOfParts>
  <Company>KKD Computer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การบำรุงรักษารถยนต์ประจำวัน</dc:title>
  <dc:creator>KKD 2011 V.2</dc:creator>
  <cp:lastModifiedBy>KKD 2011 V.2</cp:lastModifiedBy>
  <cp:revision>16</cp:revision>
  <dcterms:created xsi:type="dcterms:W3CDTF">2012-02-14T17:25:14Z</dcterms:created>
  <dcterms:modified xsi:type="dcterms:W3CDTF">2012-02-29T15:33:38Z</dcterms:modified>
</cp:coreProperties>
</file>