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76895" y="908720"/>
            <a:ext cx="792088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การปรับตั้งลิ้นเครื่องยนต์</a:t>
            </a:r>
            <a:endParaRPr lang="th-TH" sz="8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428206"/>
            <a:ext cx="3660142" cy="273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404664"/>
            <a:ext cx="8784976" cy="3817704"/>
          </a:xfrm>
        </p:spPr>
        <p:txBody>
          <a:bodyPr>
            <a:normAutofit/>
          </a:bodyPr>
          <a:lstStyle/>
          <a:p>
            <a:r>
              <a:rPr lang="th-TH" sz="3600" b="1" dirty="0"/>
              <a:t>ลำดับขั้นตอนในการปฏิบัติงาน</a:t>
            </a:r>
          </a:p>
          <a:p>
            <a:r>
              <a:rPr lang="th-TH" sz="2800" b="1" dirty="0"/>
              <a:t>1.  เตรียมเครื่องมือ – วัสดุ และ</a:t>
            </a:r>
            <a:r>
              <a:rPr lang="th-TH" sz="2800" b="1" dirty="0" smtClean="0"/>
              <a:t>อุปกรณ์</a:t>
            </a:r>
          </a:p>
          <a:p>
            <a:r>
              <a:rPr lang="th-TH" sz="2800" b="1" dirty="0" smtClean="0"/>
              <a:t>-ประแจแหวน เบอร์ </a:t>
            </a:r>
            <a:r>
              <a:rPr lang="en-US" sz="2800" b="1" dirty="0" smtClean="0"/>
              <a:t>12</a:t>
            </a:r>
          </a:p>
          <a:p>
            <a:r>
              <a:rPr lang="th-TH" sz="2800" b="1" dirty="0" smtClean="0"/>
              <a:t>-ไขควง</a:t>
            </a:r>
          </a:p>
          <a:p>
            <a:r>
              <a:rPr lang="th-TH" sz="2800" b="1" dirty="0" smtClean="0"/>
              <a:t>-</a:t>
            </a:r>
            <a:r>
              <a:rPr lang="th-TH" sz="2800" b="1" dirty="0" err="1" smtClean="0"/>
              <a:t>ฟิลเลอร์เกจ</a:t>
            </a:r>
            <a:endParaRPr lang="th-TH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73016"/>
            <a:ext cx="20859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639" y="3573016"/>
            <a:ext cx="24003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939" y="3573016"/>
            <a:ext cx="2548061" cy="220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0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2.  ถอดฝาครอบวาล์วออก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4113808" cy="3081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4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290129"/>
            <a:ext cx="8424936" cy="2232248"/>
          </a:xfrm>
        </p:spPr>
        <p:txBody>
          <a:bodyPr>
            <a:normAutofit lnSpcReduction="10000"/>
          </a:bodyPr>
          <a:lstStyle/>
          <a:p>
            <a:r>
              <a:rPr lang="th-TH" sz="3600" b="1" dirty="0" smtClean="0"/>
              <a:t>  </a:t>
            </a:r>
          </a:p>
          <a:p>
            <a:r>
              <a:rPr lang="th-TH" sz="3600" b="1" dirty="0" smtClean="0"/>
              <a:t> </a:t>
            </a:r>
            <a:r>
              <a:rPr lang="th-TH" sz="3000" b="1" dirty="0" smtClean="0"/>
              <a:t>3</a:t>
            </a:r>
            <a:r>
              <a:rPr lang="th-TH" sz="3000" b="1" dirty="0"/>
              <a:t>. หมุนเครื่องยนต์ไปในทิศทางตามเข็มนาฬิกาให้สูบที่ 1 อัดสุด โดยดูการโอ</a:t>
            </a:r>
            <a:r>
              <a:rPr lang="th-TH" sz="3000" b="1" dirty="0" err="1"/>
              <a:t>เวอร์แล๊ปข</a:t>
            </a:r>
            <a:r>
              <a:rPr lang="th-TH" sz="3000" b="1" dirty="0"/>
              <a:t>องลิ้นไอดี และลิ้นไอเสียของสูบที่ 4 (คือลิ้นไอดีเริ่มเปิด และลิ้นไอเสียกำลังจะปิด)</a:t>
            </a:r>
            <a:r>
              <a:rPr lang="en-US" sz="2800" dirty="0"/>
              <a:t> </a:t>
            </a:r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499"/>
            <a:ext cx="4291732" cy="341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63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8568952" cy="4392488"/>
          </a:xfrm>
        </p:spPr>
        <p:txBody>
          <a:bodyPr>
            <a:normAutofit/>
          </a:bodyPr>
          <a:lstStyle/>
          <a:p>
            <a:r>
              <a:rPr lang="th-TH" sz="2800" b="1" dirty="0"/>
              <a:t>4.  ใช้ประแจ</a:t>
            </a:r>
            <a:r>
              <a:rPr lang="th-TH" sz="2800" b="1" dirty="0" err="1"/>
              <a:t>คลายน๊อตล็อค</a:t>
            </a:r>
            <a:r>
              <a:rPr lang="th-TH" sz="2800" b="1" dirty="0"/>
              <a:t>สกรูตั้งลิ้นไอดีและลิ้นไอเสียของสูบที่ 1 ให้หลวม</a:t>
            </a:r>
            <a:r>
              <a:rPr lang="th-TH" sz="2000" b="1" dirty="0" smtClean="0"/>
              <a:t> </a:t>
            </a:r>
          </a:p>
          <a:p>
            <a:r>
              <a:rPr lang="th-TH" sz="2800" b="1" dirty="0"/>
              <a:t>5. ใช้ไขควงปากแบนคลายสกรูปรับตั้งระยะห่างลิ้นทั้ง 2 ตัว แล้วใช้</a:t>
            </a:r>
            <a:r>
              <a:rPr lang="th-TH" sz="2800" b="1" dirty="0" err="1"/>
              <a:t>ฟิลเลอร์เกจ</a:t>
            </a:r>
            <a:r>
              <a:rPr lang="th-TH" sz="2800" b="1" dirty="0"/>
              <a:t>ขนาดที่กำหนดไว้ในคู่มือ สอดเข้าไประหว่างปลายกระเดื่องกดลิ้นกับตีนลิ้น ถ้าสอดเข้าไม่ได้ให้คลายสกรูออกอีก</a:t>
            </a:r>
          </a:p>
          <a:p>
            <a:r>
              <a:rPr lang="th-TH" sz="2800" b="1" dirty="0"/>
              <a:t>6. ใช้ไขควงปากแบนขันสกรูปรับตั้งลิ้นเข้า จนกว่า</a:t>
            </a:r>
            <a:r>
              <a:rPr lang="th-TH" sz="2800" b="1" dirty="0" err="1"/>
              <a:t>ฟิลเลอร์เกจ</a:t>
            </a:r>
            <a:r>
              <a:rPr lang="th-TH" sz="2800" b="1" dirty="0"/>
              <a:t>จะเคลื่อนตัวได้อย่างฝืด ๆ ต่อจากนั้นให้จับไขควงให้แน่นแล้วใช้ประแจแหวน</a:t>
            </a:r>
            <a:r>
              <a:rPr lang="th-TH" sz="2800" b="1" dirty="0" err="1"/>
              <a:t>ขันน๊อตล็อค</a:t>
            </a:r>
            <a:r>
              <a:rPr lang="th-TH" sz="2800" b="1" dirty="0"/>
              <a:t>สกรูปรับตั้งลิ้นให้แน่น</a:t>
            </a:r>
          </a:p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29000"/>
            <a:ext cx="356278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3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7704856" cy="4464496"/>
          </a:xfrm>
        </p:spPr>
        <p:txBody>
          <a:bodyPr>
            <a:normAutofit fontScale="85000" lnSpcReduction="10000"/>
          </a:bodyPr>
          <a:lstStyle/>
          <a:p>
            <a:r>
              <a:rPr lang="th-TH" sz="3300" b="1" dirty="0"/>
              <a:t>7.   หมุนเครื่องยนต์ไปในทิศทางตามเข็มนาฬิกาให้สูบที่ 3 อัดสุดโดยการดูโอ</a:t>
            </a:r>
            <a:r>
              <a:rPr lang="th-TH" sz="3300" b="1" dirty="0" err="1"/>
              <a:t>เวอร์แล๊ปข</a:t>
            </a:r>
            <a:r>
              <a:rPr lang="th-TH" sz="3300" b="1" dirty="0"/>
              <a:t>องสูบที่ 2 แล้วให้</a:t>
            </a:r>
          </a:p>
          <a:p>
            <a:r>
              <a:rPr lang="th-TH" sz="3300" b="1" dirty="0"/>
              <a:t>ปรับตั้งระยะห่างลิ้นไอดี และลิ้นไอเสียของสูบที่ 3 (เหมือนสูบที่ 1 )</a:t>
            </a:r>
          </a:p>
          <a:p>
            <a:r>
              <a:rPr lang="th-TH" sz="3300" b="1" dirty="0"/>
              <a:t>8. หมุนเครื่องยนต์ไปในทิศทางตามเข็มนาฬิกาให้สูบที่ 4 อัดสุด โดยดูการโอ</a:t>
            </a:r>
            <a:r>
              <a:rPr lang="th-TH" sz="3300" b="1" dirty="0" err="1"/>
              <a:t>เวอร์แล๊ปข</a:t>
            </a:r>
            <a:r>
              <a:rPr lang="th-TH" sz="3300" b="1" dirty="0"/>
              <a:t>องสูบที่ 1 แล้วให้ปรับตั้งระยะห่างลิ้นไอดี และลิ้นไอเสียของสูบที่ 4 (เหมือนสูบที่1)</a:t>
            </a:r>
          </a:p>
          <a:p>
            <a:r>
              <a:rPr lang="th-TH" sz="3300" b="1" dirty="0"/>
              <a:t>9. หมุนเครื่องยนต์ไปในทิศทางตามเข็มนาฬิกาให้สูบที่ 2 อัดสุด โดยดูการโอ</a:t>
            </a:r>
            <a:r>
              <a:rPr lang="th-TH" sz="3300" b="1" dirty="0" err="1"/>
              <a:t>เวอร์แล๊ปข</a:t>
            </a:r>
            <a:r>
              <a:rPr lang="th-TH" sz="3300" b="1" dirty="0"/>
              <a:t>องสูบที่ 3 แล้วให้ปรับตั้งระยะห่างลิ้นไอดี และลิ้นไอเสียของสูบที่ 4 (เหมือนสูบที่1)</a:t>
            </a:r>
          </a:p>
          <a:p>
            <a:r>
              <a:rPr lang="en-US" b="1" dirty="0"/>
              <a:t> </a:t>
            </a:r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64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296</TotalTime>
  <Words>340</Words>
  <Application>Microsoft Office PowerPoint</Application>
  <PresentationFormat>นำเสนอทางหน้าจอ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</vt:i4>
      </vt:variant>
    </vt:vector>
  </HeadingPairs>
  <TitlesOfParts>
    <vt:vector size="7" baseType="lpstr">
      <vt:lpstr>สลิปสตรีม</vt:lpstr>
      <vt:lpstr>การปรับตั้งลิ้นเครื่องยนต์</vt:lpstr>
      <vt:lpstr>งานนำเสนอ PowerPoint</vt:lpstr>
      <vt:lpstr>2.  ถอดฝาครอบวาล์วออก</vt:lpstr>
      <vt:lpstr>งานนำเสนอ PowerPoint</vt:lpstr>
      <vt:lpstr>งานนำเสนอ PowerPoint</vt:lpstr>
      <vt:lpstr>งานนำเสนอ PowerPoint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18</cp:revision>
  <dcterms:created xsi:type="dcterms:W3CDTF">2012-02-14T17:25:14Z</dcterms:created>
  <dcterms:modified xsi:type="dcterms:W3CDTF">2012-02-29T15:57:22Z</dcterms:modified>
</cp:coreProperties>
</file>